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handoutMasterIdLst>
    <p:handoutMasterId r:id="rId9"/>
  </p:handoutMasterIdLst>
  <p:sldIdLst>
    <p:sldId id="3542" r:id="rId6"/>
    <p:sldId id="290" r:id="rId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33"/>
    <a:srgbClr val="66666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3" autoAdjust="0"/>
    <p:restoredTop sz="83137" autoAdjust="0"/>
  </p:normalViewPr>
  <p:slideViewPr>
    <p:cSldViewPr snapToGrid="0">
      <p:cViewPr varScale="1">
        <p:scale>
          <a:sx n="124" d="100"/>
          <a:sy n="124" d="100"/>
        </p:scale>
        <p:origin x="1560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per Gaardboe Jensen" userId="d9fd0326-cc3c-45b9-b97a-6bf0c54b0409" providerId="ADAL" clId="{6325C64F-A623-4141-A823-82E2535015F9}"/>
    <pc:docChg chg="undo custSel addSld delSld modSld">
      <pc:chgData name="Jesper Gaardboe Jensen" userId="d9fd0326-cc3c-45b9-b97a-6bf0c54b0409" providerId="ADAL" clId="{6325C64F-A623-4141-A823-82E2535015F9}" dt="2025-10-20T16:44:27.163" v="271" actId="20577"/>
      <pc:docMkLst>
        <pc:docMk/>
      </pc:docMkLst>
      <pc:sldChg chg="modSp mod">
        <pc:chgData name="Jesper Gaardboe Jensen" userId="d9fd0326-cc3c-45b9-b97a-6bf0c54b0409" providerId="ADAL" clId="{6325C64F-A623-4141-A823-82E2535015F9}" dt="2025-10-20T16:44:27.163" v="271" actId="20577"/>
        <pc:sldMkLst>
          <pc:docMk/>
          <pc:sldMk cId="801105131" sldId="290"/>
        </pc:sldMkLst>
        <pc:spChg chg="mod">
          <ac:chgData name="Jesper Gaardboe Jensen" userId="d9fd0326-cc3c-45b9-b97a-6bf0c54b0409" providerId="ADAL" clId="{6325C64F-A623-4141-A823-82E2535015F9}" dt="2025-10-20T16:44:27.163" v="271" actId="20577"/>
          <ac:spMkLst>
            <pc:docMk/>
            <pc:sldMk cId="801105131" sldId="290"/>
            <ac:spMk id="4" creationId="{92B5D1CD-47EB-1708-CED9-C1C876004A2A}"/>
          </ac:spMkLst>
        </pc:spChg>
      </pc:sldChg>
      <pc:sldChg chg="modSp mod">
        <pc:chgData name="Jesper Gaardboe Jensen" userId="d9fd0326-cc3c-45b9-b97a-6bf0c54b0409" providerId="ADAL" clId="{6325C64F-A623-4141-A823-82E2535015F9}" dt="2025-10-19T14:19:09.203" v="17" actId="20577"/>
        <pc:sldMkLst>
          <pc:docMk/>
          <pc:sldMk cId="2488556386" sldId="3542"/>
        </pc:sldMkLst>
        <pc:spChg chg="mod">
          <ac:chgData name="Jesper Gaardboe Jensen" userId="d9fd0326-cc3c-45b9-b97a-6bf0c54b0409" providerId="ADAL" clId="{6325C64F-A623-4141-A823-82E2535015F9}" dt="2025-10-19T14:19:09.203" v="17" actId="20577"/>
          <ac:spMkLst>
            <pc:docMk/>
            <pc:sldMk cId="2488556386" sldId="3542"/>
            <ac:spMk id="4" creationId="{28CB7F5E-7652-9327-3605-11F8C12A7D52}"/>
          </ac:spMkLst>
        </pc:spChg>
      </pc:sldChg>
      <pc:sldChg chg="add del">
        <pc:chgData name="Jesper Gaardboe Jensen" userId="d9fd0326-cc3c-45b9-b97a-6bf0c54b0409" providerId="ADAL" clId="{6325C64F-A623-4141-A823-82E2535015F9}" dt="2025-10-19T14:28:20.167" v="251" actId="47"/>
        <pc:sldMkLst>
          <pc:docMk/>
          <pc:sldMk cId="3847661703" sldId="3543"/>
        </pc:sldMkLst>
      </pc:sldChg>
    </pc:docChg>
  </pc:docChgLst>
  <pc:docChgLst>
    <pc:chgData name="Jesper Gaardboe Jensen" userId="d9fd0326-cc3c-45b9-b97a-6bf0c54b0409" providerId="ADAL" clId="{234FC2B6-4847-4B17-BD20-602F8EC9C66A}"/>
    <pc:docChg chg="delSld">
      <pc:chgData name="Jesper Gaardboe Jensen" userId="d9fd0326-cc3c-45b9-b97a-6bf0c54b0409" providerId="ADAL" clId="{234FC2B6-4847-4B17-BD20-602F8EC9C66A}" dt="2025-05-01T12:10:34.729" v="0" actId="47"/>
      <pc:docMkLst>
        <pc:docMk/>
      </pc:docMkLst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373677075" sldId="3528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211174708" sldId="3533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987725152" sldId="353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202163160" sldId="355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267354157" sldId="3554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986516932" sldId="355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612234928" sldId="356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798415653" sldId="3561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368304384" sldId="3565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88557906" sldId="3566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1990176086" sldId="3570"/>
        </pc:sldMkLst>
      </pc:sldChg>
      <pc:sldChg chg="del">
        <pc:chgData name="Jesper Gaardboe Jensen" userId="d9fd0326-cc3c-45b9-b97a-6bf0c54b0409" providerId="ADAL" clId="{234FC2B6-4847-4B17-BD20-602F8EC9C66A}" dt="2025-05-01T12:10:34.729" v="0" actId="47"/>
        <pc:sldMkLst>
          <pc:docMk/>
          <pc:sldMk cId="869165020" sldId="35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575F4B26-264D-40AC-B40A-B03BC67F7D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75195398-8873-44D9-B20A-2FCD79C36E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EDEF0-27BF-4B1C-BE59-D1C7F770857F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820E861-23A0-4E58-A980-2A2309843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8DEC62F4-C5EC-48E0-BD68-8BE6B90C72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BDA31-94CE-44B8-ACEE-E553C4ECDEF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0320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B1174-2B25-4056-9320-BF4A3290A8EE}" type="datetimeFigureOut">
              <a:rPr lang="da-DK" smtClean="0"/>
              <a:t>20-10-2025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623D2-5F61-41B3-AEDF-569D6C868EC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2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5673D-CA19-2F00-55C9-9A0869944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>
            <a:extLst>
              <a:ext uri="{FF2B5EF4-FFF2-40B4-BE49-F238E27FC236}">
                <a16:creationId xmlns:a16="http://schemas.microsoft.com/office/drawing/2014/main" id="{CD747A88-BD7F-60D3-3D7C-C9672699B4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>
            <a:extLst>
              <a:ext uri="{FF2B5EF4-FFF2-40B4-BE49-F238E27FC236}">
                <a16:creationId xmlns:a16="http://schemas.microsoft.com/office/drawing/2014/main" id="{8677035D-F158-8D5E-2EE4-CE30252D4E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813E55D-68A7-726C-737F-4724FBA71F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623D2-5F61-41B3-AEDF-569D6C868ECC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74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623D2-5F61-41B3-AEDF-569D6C868ECC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50840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57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10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41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799" userDrawn="1">
          <p15:clr>
            <a:srgbClr val="F26B43"/>
          </p15:clr>
        </p15:guide>
        <p15:guide id="3" orient="horz" pos="1253" userDrawn="1">
          <p15:clr>
            <a:srgbClr val="F26B43"/>
          </p15:clr>
        </p15:guide>
        <p15:guide id="4" orient="horz" pos="1706" userDrawn="1">
          <p15:clr>
            <a:srgbClr val="F26B43"/>
          </p15:clr>
        </p15:guide>
        <p15:guide id="5" orient="horz" pos="37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CEE22-A3D4-5FE5-9928-B5E149F20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udendørs, sky, vand, strand&#10;&#10;Automatisk genereret beskrivelse">
            <a:extLst>
              <a:ext uri="{FF2B5EF4-FFF2-40B4-BE49-F238E27FC236}">
                <a16:creationId xmlns:a16="http://schemas.microsoft.com/office/drawing/2014/main" id="{88006DFE-CBD9-3964-4D74-65020BE1E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28CB7F5E-7652-9327-3605-11F8C12A7D52}"/>
              </a:ext>
            </a:extLst>
          </p:cNvPr>
          <p:cNvSpPr txBox="1"/>
          <p:nvPr/>
        </p:nvSpPr>
        <p:spPr>
          <a:xfrm>
            <a:off x="596174" y="611583"/>
            <a:ext cx="9764733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Geo Fyn netværksmøde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Søndersø, den 21. oktober 2025</a:t>
            </a:r>
            <a:endParaRPr kumimoji="0" lang="da-DK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79F30B6E-AB34-D6C4-1F3C-48E768A4C9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276" y="5519854"/>
            <a:ext cx="1376192" cy="10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556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felt 1">
            <a:extLst>
              <a:ext uri="{FF2B5EF4-FFF2-40B4-BE49-F238E27FC236}">
                <a16:creationId xmlns:a16="http://schemas.microsoft.com/office/drawing/2014/main" id="{733FF987-AC17-4FCA-82A5-316856972F5D}"/>
              </a:ext>
            </a:extLst>
          </p:cNvPr>
          <p:cNvSpPr txBox="1"/>
          <p:nvPr/>
        </p:nvSpPr>
        <p:spPr>
          <a:xfrm>
            <a:off x="1071512" y="606497"/>
            <a:ext cx="10132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Program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1F507DEC-BA7F-A534-E75C-0E72754CF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485" y="145178"/>
            <a:ext cx="1157763" cy="922638"/>
          </a:xfrm>
          <a:prstGeom prst="rect">
            <a:avLst/>
          </a:prstGeo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92B5D1CD-47EB-1708-CED9-C1C876004A2A}"/>
              </a:ext>
            </a:extLst>
          </p:cNvPr>
          <p:cNvSpPr txBox="1"/>
          <p:nvPr/>
        </p:nvSpPr>
        <p:spPr>
          <a:xfrm>
            <a:off x="1071512" y="1264203"/>
            <a:ext cx="10684062" cy="5215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b="1" dirty="0">
                <a:effectLst/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08:30 Morgenbrød med kaffe/te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09.00 Velkomst v. Tomas A.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Hunniche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, Nordfyns Kommune, og Jesper Gaardboe Jensen, Geo Fyn.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09.15 Green Steps i Nordfyns Kommune v. Lene Høxbro Larsen, Klimakoordinator, Nordfyns Kommune.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09.50 Bogense Kystdiger v. projektleder Danny Bøllingtoft, Nordfyns Kommune.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b="1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10:30 Pause og netværk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11.00 Status fra Geo Fyn v. Tue Nilsson Poulsen og Jesper Gaardboe Jensen, Geo Fyn.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11.25 NIRAS i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SPOT-light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 v. Ana Fernandes, NIRAS.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11.50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OneDoor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WebGIS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 v. Jørgen Larsen de Martino og Martin Bjærge Jensen,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Septima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b="1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12:15 Frokost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12.55 DGNB-certificering Årslev v. Jørgen H. Hansen, Faaborg-Midtfyn Kommune.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13.20 Valideringsportal til LER v. Bjarke Korsager, </a:t>
            </a:r>
            <a:r>
              <a:rPr lang="da-DK" sz="1600" dirty="0" err="1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qLER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b="1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13:45 Pause med kage, kaffe/te og netværk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14.10 Datafordeleren og kommunernes behov – </a:t>
            </a:r>
            <a:r>
              <a:rPr lang="da-DK" sz="160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hvad ønsker vi? </a:t>
            </a: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v. Jesper Gaardboe Jensen, Geo Fyn.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14.35 Den moderniserede Datafordeler – hvad får vi? v. Tue Nilsson Poulsen, Geo Fyn.</a:t>
            </a:r>
          </a:p>
          <a:p>
            <a:pPr>
              <a:lnSpc>
                <a:spcPct val="125000"/>
              </a:lnSpc>
              <a:spcAft>
                <a:spcPts val="300"/>
              </a:spcAft>
            </a:pPr>
            <a:r>
              <a:rPr lang="da-DK" sz="1600" b="1" dirty="0">
                <a:latin typeface="Century Gothic" panose="020B0502020202020204" pitchFamily="34" charset="0"/>
                <a:ea typeface="Meiryo" panose="020B0604030504040204" pitchFamily="34" charset="-128"/>
                <a:cs typeface="Arial" panose="020B0604020202020204" pitchFamily="34" charset="0"/>
              </a:rPr>
              <a:t>15:00 Opsamling og tak for i dag</a:t>
            </a:r>
          </a:p>
        </p:txBody>
      </p:sp>
    </p:spTree>
    <p:extLst>
      <p:ext uri="{BB962C8B-B14F-4D97-AF65-F5344CB8AC3E}">
        <p14:creationId xmlns:p14="http://schemas.microsoft.com/office/powerpoint/2010/main" val="801105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322dc52-48ba-4bbf-a477-ea4913ff420d">ERS5SWV7XM7W-1256204564-27647</_dlc_DocId>
    <_dlc_DocIdUrl xmlns="d322dc52-48ba-4bbf-a477-ea4913ff420d">
      <Url>https://businessregionfyn.sharepoint.com/sites/BI/_layouts/15/DocIdRedir.aspx?ID=ERS5SWV7XM7W-1256204564-27647</Url>
      <Description>ERS5SWV7XM7W-1256204564-27647</Description>
    </_dlc_DocIdUrl>
    <TaxCatchAll xmlns="d322dc52-48ba-4bbf-a477-ea4913ff420d" xsi:nil="true"/>
    <lcf76f155ced4ddcb4097134ff3c332f xmlns="2dda2e59-428b-4bb1-94a5-d7f434ce6c58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BC6CF4EF7161848984099DE8E539725" ma:contentTypeVersion="20" ma:contentTypeDescription="Opret et nyt dokument." ma:contentTypeScope="" ma:versionID="bc87184dd674f1b0591cf914a3b2c57a">
  <xsd:schema xmlns:xsd="http://www.w3.org/2001/XMLSchema" xmlns:xs="http://www.w3.org/2001/XMLSchema" xmlns:p="http://schemas.microsoft.com/office/2006/metadata/properties" xmlns:ns2="d322dc52-48ba-4bbf-a477-ea4913ff420d" xmlns:ns3="2dda2e59-428b-4bb1-94a5-d7f434ce6c58" targetNamespace="http://schemas.microsoft.com/office/2006/metadata/properties" ma:root="true" ma:fieldsID="15f3ef88dce7ed53b6f58b47ce671830" ns2:_="" ns3:_="">
    <xsd:import namespace="d322dc52-48ba-4bbf-a477-ea4913ff420d"/>
    <xsd:import namespace="2dda2e59-428b-4bb1-94a5-d7f434ce6c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22dc52-48ba-4bbf-a477-ea4913ff420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ærdi for dokument-id" ma:description="Værdien af det dokument-id, der er tildelt dette element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 link til dette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Vedvarende id" ma:description="Behold id ved tilføjelse." ma:hidden="true" ma:internalName="_dlc_DocIdPersistId" ma:readOnly="true">
      <xsd:simpleType>
        <xsd:restriction base="dms:Boolean"/>
      </xsd:simpleType>
    </xsd:element>
    <xsd:element name="SharedWithUsers" ma:index="21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8049fca-4fe9-4ce9-a9cb-87c7166c50ff}" ma:internalName="TaxCatchAll" ma:showField="CatchAllData" ma:web="d322dc52-48ba-4bbf-a477-ea4913ff42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a2e59-428b-4bb1-94a5-d7f434ce6c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Billedmærker" ma:readOnly="false" ma:fieldId="{5cf76f15-5ced-4ddc-b409-7134ff3c332f}" ma:taxonomyMulti="true" ma:sspId="3e2a6c16-752a-429d-9ad3-3799c1f44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34A489-B23B-4429-ADEC-E94D25AE868A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dda2e59-428b-4bb1-94a5-d7f434ce6c58"/>
    <ds:schemaRef ds:uri="d322dc52-48ba-4bbf-a477-ea4913ff420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BFA884D-6282-480E-A3C0-72333183014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63CC93C-A6BB-4606-8484-4698B067CE9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C40E04C-BDB6-4E74-BB7D-170A33D22283}"/>
</file>

<file path=docMetadata/LabelInfo.xml><?xml version="1.0" encoding="utf-8"?>
<clbl:labelList xmlns:clbl="http://schemas.microsoft.com/office/2020/mipLabelMetadata">
  <clbl:label id="{c8b80864-1066-4bbf-a995-1ccbdf50454e}" enabled="0" method="" siteId="{c8b80864-1066-4bbf-a995-1ccbdf50454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4694</TotalTime>
  <Words>197</Words>
  <Application>Microsoft Office PowerPoint</Application>
  <PresentationFormat>Widescreen</PresentationFormat>
  <Paragraphs>20</Paragraphs>
  <Slides>2</Slides>
  <Notes>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Office-tema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Sammen om data</dc:title>
  <dc:creator>Jesper Gaardboe Jensen</dc:creator>
  <cp:lastModifiedBy>Jesper Gaardboe Jensen</cp:lastModifiedBy>
  <cp:revision>36</cp:revision>
  <dcterms:created xsi:type="dcterms:W3CDTF">2018-11-26T09:58:24Z</dcterms:created>
  <dcterms:modified xsi:type="dcterms:W3CDTF">2025-10-20T16:44:30Z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0x0101005BC6CF4EF7161848984099DE8E539725</vt:lpwstr>
  </property>
  <property fmtid="{D5CDD505-2E9C-101B-9397-08002B2CF9AE}" pid="3" name="_dlc_DocIdItemGuid">
    <vt:lpwstr>64dae6eb-2e24-4802-8482-7521e6ac3446</vt:lpwstr>
  </property>
  <property fmtid="{D5CDD505-2E9C-101B-9397-08002B2CF9AE}" pid="4" name="MediaServiceImageTags">
    <vt:lpwstr/>
  </property>
</Properties>
</file>